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9" r:id="rId2"/>
    <p:sldId id="260" r:id="rId3"/>
    <p:sldId id="261" r:id="rId4"/>
    <p:sldId id="258" r:id="rId5"/>
    <p:sldId id="256" r:id="rId6"/>
    <p:sldId id="257" r:id="rId7"/>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94712"/>
  </p:normalViewPr>
  <p:slideViewPr>
    <p:cSldViewPr snapToGrid="0" snapToObjects="1">
      <p:cViewPr>
        <p:scale>
          <a:sx n="39" d="100"/>
          <a:sy n="39" d="100"/>
        </p:scale>
        <p:origin x="576" y="-1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18290"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75294"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56556" custLinFactNeighborX="402859"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83603"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BF602C49-2694-1143-9674-2A40EAED4082}" type="presOf" srcId="{73644F15-1895-2949-A81E-D7B224703F80}" destId="{05C41FFD-E163-1C4B-AE55-F0E05AF0A7C5}" srcOrd="0" destOrd="0" presId="urn:microsoft.com/office/officeart/2005/8/layout/process1"/>
    <dgm:cxn modelId="{F5A6B2EB-516D-904A-93D2-C628EB0AB32A}" type="presOf" srcId="{F39D29D5-BFA1-CD49-AB37-5CBA7BC6B96B}" destId="{958EC272-8228-464C-BE8C-2BE08EF8020C}" srcOrd="1" destOrd="0" presId="urn:microsoft.com/office/officeart/2005/8/layout/process1"/>
    <dgm:cxn modelId="{2D007FE8-B0DE-BF4E-B997-535187ED3A2A}"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96EE8532-364F-C94F-B7C1-36ABC1C114D3}" type="presOf" srcId="{AE0319DC-AB61-434C-B1BF-F0577449B34B}" destId="{8DA493F4-C877-5946-915E-D90EEF5E01FC}" srcOrd="0" destOrd="0" presId="urn:microsoft.com/office/officeart/2005/8/layout/process1"/>
    <dgm:cxn modelId="{CCE67537-11D6-6641-871C-AC9F9C42A9D6}" type="presOf" srcId="{C2802123-B7F5-C747-AE7A-8970728C09BD}" destId="{AEAF7DE6-8EEC-CE48-8E94-8AE1EBBB2AED}"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25608745-16F6-6747-B67B-841164F98979}" type="presOf" srcId="{1FF03F6B-543E-FE49-9D41-726366A3D7A2}" destId="{EBC03D42-662A-2E42-88EB-49760D969A96}" srcOrd="0" destOrd="0" presId="urn:microsoft.com/office/officeart/2005/8/layout/process1"/>
    <dgm:cxn modelId="{60A9A031-3389-CA4F-9109-1B1D9DB6D472}" type="presOf" srcId="{F39D29D5-BFA1-CD49-AB37-5CBA7BC6B96B}" destId="{EB4B7F01-2ECD-5F4B-8FA7-E5A322597B0C}" srcOrd="0" destOrd="0" presId="urn:microsoft.com/office/officeart/2005/8/layout/process1"/>
    <dgm:cxn modelId="{3992C0C8-6C18-D646-AD21-3CC195F92D94}" type="presOf" srcId="{C8CA7C3B-3679-724C-9F0E-F4E7911F3C25}" destId="{F54E6447-8521-E941-8F7A-9743BF21EA3D}"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7315EEC9-D14F-3C49-BE32-89C0BE04C6C5}" type="presParOf" srcId="{EBC03D42-662A-2E42-88EB-49760D969A96}" destId="{8DA493F4-C877-5946-915E-D90EEF5E01FC}" srcOrd="0" destOrd="0" presId="urn:microsoft.com/office/officeart/2005/8/layout/process1"/>
    <dgm:cxn modelId="{0E012860-D16B-E743-AB54-B81EB8C8DD54}" type="presParOf" srcId="{EBC03D42-662A-2E42-88EB-49760D969A96}" destId="{F54E6447-8521-E941-8F7A-9743BF21EA3D}" srcOrd="1" destOrd="0" presId="urn:microsoft.com/office/officeart/2005/8/layout/process1"/>
    <dgm:cxn modelId="{4C5DA5B7-25A9-3448-B6E4-14BBEEF96DF5}" type="presParOf" srcId="{F54E6447-8521-E941-8F7A-9743BF21EA3D}" destId="{70B7AD2B-B06C-554A-9456-1E76ABD3B2C8}" srcOrd="0" destOrd="0" presId="urn:microsoft.com/office/officeart/2005/8/layout/process1"/>
    <dgm:cxn modelId="{2ED53352-02FC-C241-AF3A-8682F27320A5}" type="presParOf" srcId="{EBC03D42-662A-2E42-88EB-49760D969A96}" destId="{AEAF7DE6-8EEC-CE48-8E94-8AE1EBBB2AED}" srcOrd="2" destOrd="0" presId="urn:microsoft.com/office/officeart/2005/8/layout/process1"/>
    <dgm:cxn modelId="{2E1E6EDA-AEAD-4249-994A-2F09ACB760D7}" type="presParOf" srcId="{EBC03D42-662A-2E42-88EB-49760D969A96}" destId="{EB4B7F01-2ECD-5F4B-8FA7-E5A322597B0C}" srcOrd="3" destOrd="0" presId="urn:microsoft.com/office/officeart/2005/8/layout/process1"/>
    <dgm:cxn modelId="{46933571-5A1E-8646-B8D3-F24699DA2257}" type="presParOf" srcId="{EB4B7F01-2ECD-5F4B-8FA7-E5A322597B0C}" destId="{958EC272-8228-464C-BE8C-2BE08EF8020C}" srcOrd="0" destOrd="0" presId="urn:microsoft.com/office/officeart/2005/8/layout/process1"/>
    <dgm:cxn modelId="{856F4630-3DEE-7D4C-A669-2585C57C4B0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65963" custLinFactNeighborX="422875"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DCC3034F-DEEE-434A-851B-50A7AA82A783}" type="presOf" srcId="{C8CA7C3B-3679-724C-9F0E-F4E7911F3C25}" destId="{F54E6447-8521-E941-8F7A-9743BF21EA3D}" srcOrd="0" destOrd="0" presId="urn:microsoft.com/office/officeart/2005/8/layout/process1"/>
    <dgm:cxn modelId="{CC51FC9B-8567-3642-915D-4D07C8869E52}" type="presOf" srcId="{AE0319DC-AB61-434C-B1BF-F0577449B34B}" destId="{8DA493F4-C877-5946-915E-D90EEF5E01FC}" srcOrd="0" destOrd="0" presId="urn:microsoft.com/office/officeart/2005/8/layout/process1"/>
    <dgm:cxn modelId="{CE213FC5-B96D-4A47-A8D5-8B7C70B1C614}" type="presOf" srcId="{F39D29D5-BFA1-CD49-AB37-5CBA7BC6B96B}" destId="{958EC272-8228-464C-BE8C-2BE08EF8020C}" srcOrd="1" destOrd="0" presId="urn:microsoft.com/office/officeart/2005/8/layout/process1"/>
    <dgm:cxn modelId="{02000330-21A8-3140-A78F-C3508282AC41}" type="presOf" srcId="{C2802123-B7F5-C747-AE7A-8970728C09BD}" destId="{AEAF7DE6-8EEC-CE48-8E94-8AE1EBBB2AED}" srcOrd="0" destOrd="0" presId="urn:microsoft.com/office/officeart/2005/8/layout/process1"/>
    <dgm:cxn modelId="{B0EC39F9-1522-CB44-8B6A-8E9C02F68DBD}" type="presOf" srcId="{73644F15-1895-2949-A81E-D7B224703F80}" destId="{05C41FFD-E163-1C4B-AE55-F0E05AF0A7C5}" srcOrd="0" destOrd="0" presId="urn:microsoft.com/office/officeart/2005/8/layout/process1"/>
    <dgm:cxn modelId="{627FC83E-0053-2041-8E15-E51983D27C88}" type="presOf" srcId="{F39D29D5-BFA1-CD49-AB37-5CBA7BC6B96B}" destId="{EB4B7F01-2ECD-5F4B-8FA7-E5A322597B0C}" srcOrd="0" destOrd="0" presId="urn:microsoft.com/office/officeart/2005/8/layout/process1"/>
    <dgm:cxn modelId="{D622E219-90D9-B146-99A5-99A72B8BA0B6}" type="presOf" srcId="{1FF03F6B-543E-FE49-9D41-726366A3D7A2}" destId="{EBC03D42-662A-2E42-88EB-49760D969A96}"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80788453-C353-0A48-95FB-3D73F657E110}" srcId="{1FF03F6B-543E-FE49-9D41-726366A3D7A2}" destId="{AE0319DC-AB61-434C-B1BF-F0577449B34B}" srcOrd="0" destOrd="0" parTransId="{A06435F0-E0FB-B447-90BD-CB07A8F4CD11}" sibTransId="{C8CA7C3B-3679-724C-9F0E-F4E7911F3C25}"/>
    <dgm:cxn modelId="{FC7D9D28-4BF8-4F41-A82D-FF0A7C13537C}" type="presOf" srcId="{C8CA7C3B-3679-724C-9F0E-F4E7911F3C25}" destId="{70B7AD2B-B06C-554A-9456-1E76ABD3B2C8}" srcOrd="1"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A5B67B64-7074-B344-853E-2D81DEEC8D4C}" type="presParOf" srcId="{EBC03D42-662A-2E42-88EB-49760D969A96}" destId="{8DA493F4-C877-5946-915E-D90EEF5E01FC}" srcOrd="0" destOrd="0" presId="urn:microsoft.com/office/officeart/2005/8/layout/process1"/>
    <dgm:cxn modelId="{E173BDE0-5900-7E40-BB8C-6F58E18C955F}" type="presParOf" srcId="{EBC03D42-662A-2E42-88EB-49760D969A96}" destId="{F54E6447-8521-E941-8F7A-9743BF21EA3D}" srcOrd="1" destOrd="0" presId="urn:microsoft.com/office/officeart/2005/8/layout/process1"/>
    <dgm:cxn modelId="{877AF5C6-B8E6-244C-8463-EB1265858897}" type="presParOf" srcId="{F54E6447-8521-E941-8F7A-9743BF21EA3D}" destId="{70B7AD2B-B06C-554A-9456-1E76ABD3B2C8}" srcOrd="0" destOrd="0" presId="urn:microsoft.com/office/officeart/2005/8/layout/process1"/>
    <dgm:cxn modelId="{03F7AFF2-1941-754D-9E9B-561F04F47A31}" type="presParOf" srcId="{EBC03D42-662A-2E42-88EB-49760D969A96}" destId="{AEAF7DE6-8EEC-CE48-8E94-8AE1EBBB2AED}" srcOrd="2" destOrd="0" presId="urn:microsoft.com/office/officeart/2005/8/layout/process1"/>
    <dgm:cxn modelId="{7A563C40-AFC7-2E4B-8B58-B2B9971DDDCE}" type="presParOf" srcId="{EBC03D42-662A-2E42-88EB-49760D969A96}" destId="{EB4B7F01-2ECD-5F4B-8FA7-E5A322597B0C}" srcOrd="3" destOrd="0" presId="urn:microsoft.com/office/officeart/2005/8/layout/process1"/>
    <dgm:cxn modelId="{3C659A9F-4304-854A-A3DE-B1FB0A991FFC}" type="presParOf" srcId="{EB4B7F01-2ECD-5F4B-8FA7-E5A322597B0C}" destId="{958EC272-8228-464C-BE8C-2BE08EF8020C}" srcOrd="0" destOrd="0" presId="urn:microsoft.com/office/officeart/2005/8/layout/process1"/>
    <dgm:cxn modelId="{62234E24-5D34-7940-B53C-7B7828FDFEB9}"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43725" custLinFactNeighborX="439554"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A12B5908-C03F-0141-8B33-F5DC33E99763}" type="presOf" srcId="{1FF03F6B-543E-FE49-9D41-726366A3D7A2}" destId="{EBC03D42-662A-2E42-88EB-49760D969A96}" srcOrd="0" destOrd="0" presId="urn:microsoft.com/office/officeart/2005/8/layout/process1"/>
    <dgm:cxn modelId="{41BA21A3-7857-E941-BC22-1352316CAA15}" type="presOf" srcId="{F39D29D5-BFA1-CD49-AB37-5CBA7BC6B96B}" destId="{958EC272-8228-464C-BE8C-2BE08EF8020C}" srcOrd="1" destOrd="0" presId="urn:microsoft.com/office/officeart/2005/8/layout/process1"/>
    <dgm:cxn modelId="{99BD7DD5-27DB-9A4B-BEDC-0B58B6ABFBFB}" type="presOf" srcId="{73644F15-1895-2949-A81E-D7B224703F80}" destId="{05C41FFD-E163-1C4B-AE55-F0E05AF0A7C5}" srcOrd="0" destOrd="0" presId="urn:microsoft.com/office/officeart/2005/8/layout/process1"/>
    <dgm:cxn modelId="{D92DF350-7F63-2C4B-BD17-BC075B99D528}" type="presOf" srcId="{C8CA7C3B-3679-724C-9F0E-F4E7911F3C25}" destId="{F54E6447-8521-E941-8F7A-9743BF21EA3D}" srcOrd="0" destOrd="0" presId="urn:microsoft.com/office/officeart/2005/8/layout/process1"/>
    <dgm:cxn modelId="{B0D3BEC5-8022-5142-BC34-0BB853AFD9CD}" type="presOf" srcId="{F39D29D5-BFA1-CD49-AB37-5CBA7BC6B96B}" destId="{EB4B7F01-2ECD-5F4B-8FA7-E5A322597B0C}" srcOrd="0" destOrd="0" presId="urn:microsoft.com/office/officeart/2005/8/layout/process1"/>
    <dgm:cxn modelId="{C48580DC-D921-7841-865A-44FCE6AB8136}" type="presOf" srcId="{C8CA7C3B-3679-724C-9F0E-F4E7911F3C25}" destId="{70B7AD2B-B06C-554A-9456-1E76ABD3B2C8}" srcOrd="1" destOrd="0" presId="urn:microsoft.com/office/officeart/2005/8/layout/process1"/>
    <dgm:cxn modelId="{7CE73C97-25DA-3E4F-8186-FB014FD04570}" type="presOf" srcId="{C2802123-B7F5-C747-AE7A-8970728C09BD}" destId="{AEAF7DE6-8EEC-CE48-8E94-8AE1EBBB2AED}"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80788453-C353-0A48-95FB-3D73F657E110}" srcId="{1FF03F6B-543E-FE49-9D41-726366A3D7A2}" destId="{AE0319DC-AB61-434C-B1BF-F0577449B34B}" srcOrd="0" destOrd="0" parTransId="{A06435F0-E0FB-B447-90BD-CB07A8F4CD11}" sibTransId="{C8CA7C3B-3679-724C-9F0E-F4E7911F3C25}"/>
    <dgm:cxn modelId="{9C2E169E-EDC8-3443-A267-81622FFBBA7A}" srcId="{1FF03F6B-543E-FE49-9D41-726366A3D7A2}" destId="{73644F15-1895-2949-A81E-D7B224703F80}" srcOrd="2" destOrd="0" parTransId="{E593708A-573A-234E-92C9-50691838CAE8}" sibTransId="{F21CF019-BF69-C441-A419-015FDE4C04A6}"/>
    <dgm:cxn modelId="{1942AAB0-DC7F-444F-B1B1-3440F8978B93}" type="presOf" srcId="{AE0319DC-AB61-434C-B1BF-F0577449B34B}" destId="{8DA493F4-C877-5946-915E-D90EEF5E01FC}" srcOrd="0" destOrd="0" presId="urn:microsoft.com/office/officeart/2005/8/layout/process1"/>
    <dgm:cxn modelId="{2D93985D-0010-734F-8D48-4D3CDCBCA23F}" type="presParOf" srcId="{EBC03D42-662A-2E42-88EB-49760D969A96}" destId="{8DA493F4-C877-5946-915E-D90EEF5E01FC}" srcOrd="0" destOrd="0" presId="urn:microsoft.com/office/officeart/2005/8/layout/process1"/>
    <dgm:cxn modelId="{497A6878-EE60-7746-B93A-A6ED1957E152}" type="presParOf" srcId="{EBC03D42-662A-2E42-88EB-49760D969A96}" destId="{F54E6447-8521-E941-8F7A-9743BF21EA3D}" srcOrd="1" destOrd="0" presId="urn:microsoft.com/office/officeart/2005/8/layout/process1"/>
    <dgm:cxn modelId="{599629C3-1E0C-1A4F-ABE0-66E2812BB6E6}" type="presParOf" srcId="{F54E6447-8521-E941-8F7A-9743BF21EA3D}" destId="{70B7AD2B-B06C-554A-9456-1E76ABD3B2C8}" srcOrd="0" destOrd="0" presId="urn:microsoft.com/office/officeart/2005/8/layout/process1"/>
    <dgm:cxn modelId="{8671EC7F-EC11-5A41-B0D4-8CA2FBD15578}" type="presParOf" srcId="{EBC03D42-662A-2E42-88EB-49760D969A96}" destId="{AEAF7DE6-8EEC-CE48-8E94-8AE1EBBB2AED}" srcOrd="2" destOrd="0" presId="urn:microsoft.com/office/officeart/2005/8/layout/process1"/>
    <dgm:cxn modelId="{B4A595B1-CE54-1C4E-BE42-4DB581D60583}" type="presParOf" srcId="{EBC03D42-662A-2E42-88EB-49760D969A96}" destId="{EB4B7F01-2ECD-5F4B-8FA7-E5A322597B0C}" srcOrd="3" destOrd="0" presId="urn:microsoft.com/office/officeart/2005/8/layout/process1"/>
    <dgm:cxn modelId="{3A37788D-333E-0D4A-98BA-02B58EF9AB9C}" type="presParOf" srcId="{EB4B7F01-2ECD-5F4B-8FA7-E5A322597B0C}" destId="{958EC272-8228-464C-BE8C-2BE08EF8020C}" srcOrd="0" destOrd="0" presId="urn:microsoft.com/office/officeart/2005/8/layout/process1"/>
    <dgm:cxn modelId="{96262180-04E4-AD4D-936A-533636E5DFA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62556" custLinFactY="-443885" custLinFactNeighborX="100000" custLinFactNeighborY="-5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400000" custLinFactNeighborX="460894" custLinFactNeighborY="-450475">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590730" custLinFactY="400000" custLinFactNeighborX="-1600000" custLinFactNeighborY="419921">
        <dgm:presLayoutVars>
          <dgm:bulletEnabled val="1"/>
        </dgm:presLayoutVars>
      </dgm:prSet>
      <dgm:spPr/>
      <dgm:t>
        <a:bodyPr/>
        <a:lstStyle/>
        <a:p>
          <a:endParaRPr lang="en-US"/>
        </a:p>
      </dgm:t>
    </dgm:pt>
  </dgm:ptLst>
  <dgm:cxnLst>
    <dgm:cxn modelId="{DAB8C012-7231-FF4E-862A-7A11C3C276FB}" type="presOf" srcId="{73644F15-1895-2949-A81E-D7B224703F80}" destId="{05C41FFD-E163-1C4B-AE55-F0E05AF0A7C5}"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36696C97-FCAA-1547-B510-8D3EFC0F9DE0}" type="presOf" srcId="{F39D29D5-BFA1-CD49-AB37-5CBA7BC6B96B}" destId="{958EC272-8228-464C-BE8C-2BE08EF8020C}"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53883397-BB50-3243-947E-9D14A802907D}" type="presOf" srcId="{1FF03F6B-543E-FE49-9D41-726366A3D7A2}" destId="{EBC03D42-662A-2E42-88EB-49760D969A96}" srcOrd="0" destOrd="0" presId="urn:microsoft.com/office/officeart/2005/8/layout/process1"/>
    <dgm:cxn modelId="{A71A7290-B180-D842-ACFC-8D6B0C13C67F}" type="presOf" srcId="{C8CA7C3B-3679-724C-9F0E-F4E7911F3C25}" destId="{70B7AD2B-B06C-554A-9456-1E76ABD3B2C8}" srcOrd="1" destOrd="0" presId="urn:microsoft.com/office/officeart/2005/8/layout/process1"/>
    <dgm:cxn modelId="{D65B5143-AA98-6E4D-B7C8-445585F601A9}" type="presOf" srcId="{F39D29D5-BFA1-CD49-AB37-5CBA7BC6B96B}" destId="{EB4B7F01-2ECD-5F4B-8FA7-E5A322597B0C}" srcOrd="0" destOrd="0" presId="urn:microsoft.com/office/officeart/2005/8/layout/process1"/>
    <dgm:cxn modelId="{E72700D0-9114-8B46-97F5-571BD9694EBA}" type="presOf" srcId="{C2802123-B7F5-C747-AE7A-8970728C09BD}" destId="{AEAF7DE6-8EEC-CE48-8E94-8AE1EBBB2AED}" srcOrd="0" destOrd="0" presId="urn:microsoft.com/office/officeart/2005/8/layout/process1"/>
    <dgm:cxn modelId="{4AB26567-5665-8B42-BFBD-F112A46A57DF}" type="presOf" srcId="{C8CA7C3B-3679-724C-9F0E-F4E7911F3C25}" destId="{F54E6447-8521-E941-8F7A-9743BF21EA3D}" srcOrd="0" destOrd="0" presId="urn:microsoft.com/office/officeart/2005/8/layout/process1"/>
    <dgm:cxn modelId="{BE79E36A-29EC-E044-A13E-E598607FA3B0}"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46D068E8-7FDC-9F40-886B-E84479A586DB}" type="presParOf" srcId="{EBC03D42-662A-2E42-88EB-49760D969A96}" destId="{8DA493F4-C877-5946-915E-D90EEF5E01FC}" srcOrd="0" destOrd="0" presId="urn:microsoft.com/office/officeart/2005/8/layout/process1"/>
    <dgm:cxn modelId="{56F22A09-8CAB-164F-9C01-88F5EA7E8DDF}" type="presParOf" srcId="{EBC03D42-662A-2E42-88EB-49760D969A96}" destId="{F54E6447-8521-E941-8F7A-9743BF21EA3D}" srcOrd="1" destOrd="0" presId="urn:microsoft.com/office/officeart/2005/8/layout/process1"/>
    <dgm:cxn modelId="{E4FAEC78-3471-6F4A-9269-B4F3162AEA28}" type="presParOf" srcId="{F54E6447-8521-E941-8F7A-9743BF21EA3D}" destId="{70B7AD2B-B06C-554A-9456-1E76ABD3B2C8}" srcOrd="0" destOrd="0" presId="urn:microsoft.com/office/officeart/2005/8/layout/process1"/>
    <dgm:cxn modelId="{8AAC3522-7377-7A48-8D28-FDF32238E10D}" type="presParOf" srcId="{EBC03D42-662A-2E42-88EB-49760D969A96}" destId="{AEAF7DE6-8EEC-CE48-8E94-8AE1EBBB2AED}" srcOrd="2" destOrd="0" presId="urn:microsoft.com/office/officeart/2005/8/layout/process1"/>
    <dgm:cxn modelId="{8D3A8E87-1585-AA41-91C5-BC39D43A4036}" type="presParOf" srcId="{EBC03D42-662A-2E42-88EB-49760D969A96}" destId="{EB4B7F01-2ECD-5F4B-8FA7-E5A322597B0C}" srcOrd="3" destOrd="0" presId="urn:microsoft.com/office/officeart/2005/8/layout/process1"/>
    <dgm:cxn modelId="{FE0F26A9-4AEE-6046-A3AD-5E4164247346}" type="presParOf" srcId="{EB4B7F01-2ECD-5F4B-8FA7-E5A322597B0C}" destId="{958EC272-8228-464C-BE8C-2BE08EF8020C}" srcOrd="0" destOrd="0" presId="urn:microsoft.com/office/officeart/2005/8/layout/process1"/>
    <dgm:cxn modelId="{FE03B86A-957C-6646-B03B-68E8A673ECCC}"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23795" custLinFactY="-1011574" custLinFactNeighborX="100000" custLinFactNeighborY="-11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289661" custLinFactY="-701166" custLinFactNeighborX="300000" custLinFactNeighborY="-8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464103" custLinFactY="502412" custLinFactNeighborX="-500000" custLinFactNeighborY="600000">
        <dgm:presLayoutVars>
          <dgm:bulletEnabled val="1"/>
        </dgm:presLayoutVars>
      </dgm:prSet>
      <dgm:spPr/>
      <dgm:t>
        <a:bodyPr/>
        <a:lstStyle/>
        <a:p>
          <a:endParaRPr lang="en-US"/>
        </a:p>
      </dgm:t>
    </dgm:pt>
  </dgm:ptLst>
  <dgm:cxnLst>
    <dgm:cxn modelId="{E8690AFE-1054-D14D-81EE-49765E1CB5A2}" type="presOf" srcId="{F39D29D5-BFA1-CD49-AB37-5CBA7BC6B96B}" destId="{EB4B7F01-2ECD-5F4B-8FA7-E5A322597B0C}" srcOrd="0" destOrd="0" presId="urn:microsoft.com/office/officeart/2005/8/layout/process1"/>
    <dgm:cxn modelId="{D196A674-658A-9F47-A041-665F1FA38AA7}" type="presOf" srcId="{AE0319DC-AB61-434C-B1BF-F0577449B34B}" destId="{8DA493F4-C877-5946-915E-D90EEF5E01FC}" srcOrd="0" destOrd="0" presId="urn:microsoft.com/office/officeart/2005/8/layout/process1"/>
    <dgm:cxn modelId="{33CBD84B-679C-FC4A-8222-DCEF92FB14EB}" type="presOf" srcId="{73644F15-1895-2949-A81E-D7B224703F80}" destId="{05C41FFD-E163-1C4B-AE55-F0E05AF0A7C5}" srcOrd="0" destOrd="0" presId="urn:microsoft.com/office/officeart/2005/8/layout/process1"/>
    <dgm:cxn modelId="{A53A28E3-7466-6D44-A843-14EB1ACFEBF7}"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2160D5E9-9C0A-4145-B047-076527341CB1}" srcId="{1FF03F6B-543E-FE49-9D41-726366A3D7A2}" destId="{C2802123-B7F5-C747-AE7A-8970728C09BD}" srcOrd="1" destOrd="0" parTransId="{0CD62025-0D16-574B-856E-8B63CBC5ADBD}" sibTransId="{F39D29D5-BFA1-CD49-AB37-5CBA7BC6B96B}"/>
    <dgm:cxn modelId="{1DED2FD8-0057-BE44-BD0D-50BE80B7634F}" type="presOf" srcId="{C2802123-B7F5-C747-AE7A-8970728C09BD}" destId="{AEAF7DE6-8EEC-CE48-8E94-8AE1EBBB2AED}" srcOrd="0" destOrd="0" presId="urn:microsoft.com/office/officeart/2005/8/layout/process1"/>
    <dgm:cxn modelId="{6085C30B-C5E0-454D-8293-4CD47424CBFF}" type="presOf" srcId="{F39D29D5-BFA1-CD49-AB37-5CBA7BC6B96B}" destId="{958EC272-8228-464C-BE8C-2BE08EF8020C}" srcOrd="1" destOrd="0" presId="urn:microsoft.com/office/officeart/2005/8/layout/process1"/>
    <dgm:cxn modelId="{C7A5D5BD-0CA6-DB49-9F8C-C19EA5A1F50D}" type="presOf" srcId="{C8CA7C3B-3679-724C-9F0E-F4E7911F3C25}" destId="{F54E6447-8521-E941-8F7A-9743BF21EA3D}" srcOrd="0" destOrd="0" presId="urn:microsoft.com/office/officeart/2005/8/layout/process1"/>
    <dgm:cxn modelId="{75A6BAFB-6785-4E4B-9C33-FB6C4AE1B8E1}" type="presOf" srcId="{1FF03F6B-543E-FE49-9D41-726366A3D7A2}" destId="{EBC03D42-662A-2E42-88EB-49760D969A96}"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99BF0AFB-17D1-D84E-A270-5450C42C8F07}" type="presParOf" srcId="{EBC03D42-662A-2E42-88EB-49760D969A96}" destId="{8DA493F4-C877-5946-915E-D90EEF5E01FC}" srcOrd="0" destOrd="0" presId="urn:microsoft.com/office/officeart/2005/8/layout/process1"/>
    <dgm:cxn modelId="{AE6324C8-25B8-504B-AFFF-F8F7BD05D2C4}" type="presParOf" srcId="{EBC03D42-662A-2E42-88EB-49760D969A96}" destId="{F54E6447-8521-E941-8F7A-9743BF21EA3D}" srcOrd="1" destOrd="0" presId="urn:microsoft.com/office/officeart/2005/8/layout/process1"/>
    <dgm:cxn modelId="{05D8F865-AEA3-E743-A363-AB266BD201C9}" type="presParOf" srcId="{F54E6447-8521-E941-8F7A-9743BF21EA3D}" destId="{70B7AD2B-B06C-554A-9456-1E76ABD3B2C8}" srcOrd="0" destOrd="0" presId="urn:microsoft.com/office/officeart/2005/8/layout/process1"/>
    <dgm:cxn modelId="{3FE2ACCA-B66E-264C-A132-5FD6A9F8A812}" type="presParOf" srcId="{EBC03D42-662A-2E42-88EB-49760D969A96}" destId="{AEAF7DE6-8EEC-CE48-8E94-8AE1EBBB2AED}" srcOrd="2" destOrd="0" presId="urn:microsoft.com/office/officeart/2005/8/layout/process1"/>
    <dgm:cxn modelId="{7CF1F10A-EE10-4842-AD31-2CC82CF57EC8}" type="presParOf" srcId="{EBC03D42-662A-2E42-88EB-49760D969A96}" destId="{EB4B7F01-2ECD-5F4B-8FA7-E5A322597B0C}" srcOrd="3" destOrd="0" presId="urn:microsoft.com/office/officeart/2005/8/layout/process1"/>
    <dgm:cxn modelId="{2891EB9A-10A5-6C42-B3DA-8B76393ADAA1}" type="presParOf" srcId="{EB4B7F01-2ECD-5F4B-8FA7-E5A322597B0C}" destId="{958EC272-8228-464C-BE8C-2BE08EF8020C}" srcOrd="0" destOrd="0" presId="urn:microsoft.com/office/officeart/2005/8/layout/process1"/>
    <dgm:cxn modelId="{173DE7F1-2DE3-1441-BDF2-DB1E86B8FD61}"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32239"/>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20408"/>
        <a:ext cx="2833988" cy="4352511"/>
      </dsp:txXfrm>
    </dsp:sp>
    <dsp:sp modelId="{F54E6447-8521-E941-8F7A-9743BF21EA3D}">
      <dsp:nvSpPr>
        <dsp:cNvPr id="0" name=""/>
        <dsp:cNvSpPr/>
      </dsp:nvSpPr>
      <dsp:spPr>
        <a:xfrm rot="21590830">
          <a:off x="3485447" y="2270580"/>
          <a:ext cx="149799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485447" y="2394128"/>
        <a:ext cx="1313046" cy="369902"/>
      </dsp:txXfrm>
    </dsp:sp>
    <dsp:sp modelId="{AEAF7DE6-8EEC-CE48-8E94-8AE1EBBB2AED}">
      <dsp:nvSpPr>
        <dsp:cNvPr id="0" name=""/>
        <dsp:cNvSpPr/>
      </dsp:nvSpPr>
      <dsp:spPr>
        <a:xfrm>
          <a:off x="5961811"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33854" y="172043"/>
        <a:ext cx="8217351" cy="5529893"/>
      </dsp:txXfrm>
    </dsp:sp>
    <dsp:sp modelId="{EB4B7F01-2ECD-5F4B-8FA7-E5A322597B0C}">
      <dsp:nvSpPr>
        <dsp:cNvPr id="0" name=""/>
        <dsp:cNvSpPr/>
      </dsp:nvSpPr>
      <dsp:spPr>
        <a:xfrm rot="5399132">
          <a:off x="11420344" y="7972197"/>
          <a:ext cx="2400432"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1372" y="8019219"/>
        <a:ext cx="2118305" cy="564255"/>
      </dsp:txXfrm>
    </dsp:sp>
    <dsp:sp modelId="{05C41FFD-E163-1C4B-AE55-F0E05AF0A7C5}">
      <dsp:nvSpPr>
        <dsp:cNvPr id="0" name=""/>
        <dsp:cNvSpPr/>
      </dsp:nvSpPr>
      <dsp:spPr>
        <a:xfrm>
          <a:off x="10940593" y="10254020"/>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334738"/>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1577955">
          <a:off x="3821406" y="2530274"/>
          <a:ext cx="1519601"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1408" y="2654168"/>
        <a:ext cx="1334650" cy="369902"/>
      </dsp:txXfrm>
    </dsp:sp>
    <dsp:sp modelId="{AEAF7DE6-8EEC-CE48-8E94-8AE1EBBB2AED}">
      <dsp:nvSpPr>
        <dsp:cNvPr id="0" name=""/>
        <dsp:cNvSpPr/>
      </dsp:nvSpPr>
      <dsp:spPr>
        <a:xfrm>
          <a:off x="6001002" y="9142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73045" y="263463"/>
        <a:ext cx="8217351" cy="5529893"/>
      </dsp:txXfrm>
    </dsp:sp>
    <dsp:sp modelId="{EB4B7F01-2ECD-5F4B-8FA7-E5A322597B0C}">
      <dsp:nvSpPr>
        <dsp:cNvPr id="0" name=""/>
        <dsp:cNvSpPr/>
      </dsp:nvSpPr>
      <dsp:spPr>
        <a:xfrm rot="5353837">
          <a:off x="11430514" y="8111483"/>
          <a:ext cx="2447055"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9683" y="8158517"/>
        <a:ext cx="2164928"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519101"/>
        <a:ext cx="3017972" cy="2594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775">
          <a:off x="3828746" y="2553204"/>
          <a:ext cx="153777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8746" y="2676430"/>
        <a:ext cx="1352826" cy="369902"/>
      </dsp:txXfrm>
    </dsp:sp>
    <dsp:sp modelId="{AEAF7DE6-8EEC-CE48-8E94-8AE1EBBB2AED}">
      <dsp:nvSpPr>
        <dsp:cNvPr id="0" name=""/>
        <dsp:cNvSpPr/>
      </dsp:nvSpPr>
      <dsp:spPr>
        <a:xfrm>
          <a:off x="6033659" y="156733"/>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205702" y="328776"/>
        <a:ext cx="8217351" cy="5529893"/>
      </dsp:txXfrm>
    </dsp:sp>
    <dsp:sp modelId="{EB4B7F01-2ECD-5F4B-8FA7-E5A322597B0C}">
      <dsp:nvSpPr>
        <dsp:cNvPr id="0" name=""/>
        <dsp:cNvSpPr/>
      </dsp:nvSpPr>
      <dsp:spPr>
        <a:xfrm rot="5359738">
          <a:off x="11447935" y="8143159"/>
          <a:ext cx="2410269"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87346" y="8190190"/>
        <a:ext cx="2128142"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519101"/>
        <a:ext cx="3017972" cy="2594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486712" y="0"/>
          <a:ext cx="2867764" cy="431437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a:solidFill>
              <a:schemeClr val="tx1"/>
            </a:solidFill>
          </a:endParaRPr>
        </a:p>
      </dsp:txBody>
      <dsp:txXfrm>
        <a:off x="570706" y="83994"/>
        <a:ext cx="2699776" cy="4146385"/>
      </dsp:txXfrm>
    </dsp:sp>
    <dsp:sp modelId="{F54E6447-8521-E941-8F7A-9743BF21EA3D}">
      <dsp:nvSpPr>
        <dsp:cNvPr id="0" name=""/>
        <dsp:cNvSpPr/>
      </dsp:nvSpPr>
      <dsp:spPr>
        <a:xfrm rot="383626">
          <a:off x="3650414" y="2076859"/>
          <a:ext cx="1293808" cy="587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650962" y="2184511"/>
        <a:ext cx="1117616" cy="352384"/>
      </dsp:txXfrm>
    </dsp:sp>
    <dsp:sp modelId="{AEAF7DE6-8EEC-CE48-8E94-8AE1EBBB2AED}">
      <dsp:nvSpPr>
        <dsp:cNvPr id="0" name=""/>
        <dsp:cNvSpPr/>
      </dsp:nvSpPr>
      <dsp:spPr>
        <a:xfrm>
          <a:off x="5787724" y="0"/>
          <a:ext cx="8155987" cy="5595801"/>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a:solidFill>
              <a:schemeClr val="tx1"/>
            </a:solidFill>
          </a:endParaRPr>
        </a:p>
      </dsp:txBody>
      <dsp:txXfrm>
        <a:off x="5951619" y="163895"/>
        <a:ext cx="7828197" cy="5268011"/>
      </dsp:txXfrm>
    </dsp:sp>
    <dsp:sp modelId="{EB4B7F01-2ECD-5F4B-8FA7-E5A322597B0C}">
      <dsp:nvSpPr>
        <dsp:cNvPr id="0" name=""/>
        <dsp:cNvSpPr/>
      </dsp:nvSpPr>
      <dsp:spPr>
        <a:xfrm rot="9644637">
          <a:off x="4527190" y="4728228"/>
          <a:ext cx="1028434" cy="89588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4788439" y="4863088"/>
        <a:ext cx="759667" cy="537533"/>
      </dsp:txXfrm>
    </dsp:sp>
    <dsp:sp modelId="{05C41FFD-E163-1C4B-AE55-F0E05AF0A7C5}">
      <dsp:nvSpPr>
        <dsp:cNvPr id="0" name=""/>
        <dsp:cNvSpPr/>
      </dsp:nvSpPr>
      <dsp:spPr>
        <a:xfrm>
          <a:off x="1003013" y="4941875"/>
          <a:ext cx="3028839" cy="2625390"/>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dsp:txBody>
      <dsp:txXfrm>
        <a:off x="1079908" y="5018770"/>
        <a:ext cx="2875049" cy="2471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321173" y="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409342" y="88169"/>
        <a:ext cx="2833988" cy="4352511"/>
      </dsp:txXfrm>
    </dsp:sp>
    <dsp:sp modelId="{F54E6447-8521-E941-8F7A-9743BF21EA3D}">
      <dsp:nvSpPr>
        <dsp:cNvPr id="0" name=""/>
        <dsp:cNvSpPr/>
      </dsp:nvSpPr>
      <dsp:spPr>
        <a:xfrm rot="407493">
          <a:off x="3560786" y="2169794"/>
          <a:ext cx="1004904"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561435" y="2282159"/>
        <a:ext cx="819953" cy="369902"/>
      </dsp:txXfrm>
    </dsp:sp>
    <dsp:sp modelId="{AEAF7DE6-8EEC-CE48-8E94-8AE1EBBB2AED}">
      <dsp:nvSpPr>
        <dsp:cNvPr id="0" name=""/>
        <dsp:cNvSpPr/>
      </dsp:nvSpPr>
      <dsp:spPr>
        <a:xfrm>
          <a:off x="5220306"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5392349" y="172043"/>
        <a:ext cx="8217351" cy="5529893"/>
      </dsp:txXfrm>
    </dsp:sp>
    <dsp:sp modelId="{EB4B7F01-2ECD-5F4B-8FA7-E5A322597B0C}">
      <dsp:nvSpPr>
        <dsp:cNvPr id="0" name=""/>
        <dsp:cNvSpPr/>
      </dsp:nvSpPr>
      <dsp:spPr>
        <a:xfrm rot="5354864">
          <a:off x="9522685" y="6775667"/>
          <a:ext cx="1383913"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9661896" y="6822701"/>
        <a:ext cx="1101786" cy="564255"/>
      </dsp:txXfrm>
    </dsp:sp>
    <dsp:sp modelId="{05C41FFD-E163-1C4B-AE55-F0E05AF0A7C5}">
      <dsp:nvSpPr>
        <dsp:cNvPr id="0" name=""/>
        <dsp:cNvSpPr/>
      </dsp:nvSpPr>
      <dsp:spPr>
        <a:xfrm>
          <a:off x="8721486" y="8467364"/>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8802204" y="8548082"/>
        <a:ext cx="3017972" cy="25944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7/22/19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treethinkers.org/jukes-cantor-model-of-dna-substit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treethinkers.org/jukes-cantor-model-of-dna-substituti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treethinkers.org/jukes-cantor-model-of-dna-substitu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21853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2</a:t>
            </a:fld>
            <a:endParaRPr lang="en-US"/>
          </a:p>
        </p:txBody>
      </p:sp>
    </p:spTree>
    <p:extLst>
      <p:ext uri="{BB962C8B-B14F-4D97-AF65-F5344CB8AC3E}">
        <p14:creationId xmlns:p14="http://schemas.microsoft.com/office/powerpoint/2010/main" val="117701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3</a:t>
            </a:fld>
            <a:endParaRPr lang="en-US"/>
          </a:p>
        </p:txBody>
      </p:sp>
    </p:spTree>
    <p:extLst>
      <p:ext uri="{BB962C8B-B14F-4D97-AF65-F5344CB8AC3E}">
        <p14:creationId xmlns:p14="http://schemas.microsoft.com/office/powerpoint/2010/main" val="129339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7/22/19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emf"/><Relationship Id="rId12" Type="http://schemas.openxmlformats.org/officeDocument/2006/relationships/image" Target="../media/image5.emf"/><Relationship Id="rId13" Type="http://schemas.openxmlformats.org/officeDocument/2006/relationships/image" Target="../media/image6.emf"/><Relationship Id="rId14" Type="http://schemas.openxmlformats.org/officeDocument/2006/relationships/image" Target="../media/image7.emf"/><Relationship Id="rId15" Type="http://schemas.openxmlformats.org/officeDocument/2006/relationships/image" Target="../media/image8.png"/><Relationship Id="rId16" Type="http://schemas.openxmlformats.org/officeDocument/2006/relationships/hyperlink" Target="https://doi.org/10.1093/molbev/msu30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3.jpeg"/></Relationships>
</file>

<file path=ppt/slides/_rels/slide2.xml.rels><?xml version="1.0" encoding="UTF-8" standalone="yes"?>
<Relationships xmlns="http://schemas.openxmlformats.org/package/2006/relationships"><Relationship Id="rId11" Type="http://schemas.openxmlformats.org/officeDocument/2006/relationships/image" Target="../media/image3.jpeg"/><Relationship Id="rId12" Type="http://schemas.openxmlformats.org/officeDocument/2006/relationships/image" Target="../media/image8.png"/><Relationship Id="rId13" Type="http://schemas.openxmlformats.org/officeDocument/2006/relationships/hyperlink" Target="https://doi.org/10.1093/molbev/msu300" TargetMode="External"/><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2.jp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3.xml.rels><?xml version="1.0" encoding="UTF-8" standalone="yes"?>
<Relationships xmlns="http://schemas.openxmlformats.org/package/2006/relationships"><Relationship Id="rId11" Type="http://schemas.microsoft.com/office/2007/relationships/diagramDrawing" Target="../diagrams/drawing3.xml"/><Relationship Id="rId12" Type="http://schemas.openxmlformats.org/officeDocument/2006/relationships/image" Target="../media/image3.jpeg"/><Relationship Id="rId13" Type="http://schemas.openxmlformats.org/officeDocument/2006/relationships/image" Target="../media/image8.png"/><Relationship Id="rId14" Type="http://schemas.openxmlformats.org/officeDocument/2006/relationships/hyperlink" Target="https://doi.org/10.1093/molbev/msu300" TargetMode="External"/><Relationship Id="rId15" Type="http://schemas.openxmlformats.org/officeDocument/2006/relationships/image" Target="../media/image11.emf"/><Relationship Id="rId16"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2.jpg"/><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jpeg"/><Relationship Id="rId9" Type="http://schemas.openxmlformats.org/officeDocument/2006/relationships/image" Target="../media/image14.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jpeg"/><Relationship Id="rId9" Type="http://schemas.openxmlformats.org/officeDocument/2006/relationships/image" Target="../media/image14.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100" y="31033503"/>
            <a:ext cx="15238187" cy="11658466"/>
          </a:xfrm>
          <a:prstGeom prst="rect">
            <a:avLst/>
          </a:prstGeom>
        </p:spPr>
      </p:pic>
      <p:sp>
        <p:nvSpPr>
          <p:cNvPr id="15" name="Rectangle 14"/>
          <p:cNvSpPr/>
          <p:nvPr/>
        </p:nvSpPr>
        <p:spPr>
          <a:xfrm>
            <a:off x="808891" y="5374581"/>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022947"/>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956951"/>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67006"/>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60195547"/>
              </p:ext>
            </p:extLst>
          </p:nvPr>
        </p:nvGraphicFramePr>
        <p:xfrm>
          <a:off x="17391012" y="7120007"/>
          <a:ext cx="15160566" cy="137117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518169" y="8960614"/>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770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1012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7362813" y="11265900"/>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804939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4426967" y="7460687"/>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7345719" y="966554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70043" y="29643453"/>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47246" y="41184121"/>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a:t> </a:t>
            </a:r>
            <a:r>
              <a:rPr lang="en-US" sz="4500" dirty="0" smtClean="0"/>
              <a:t>measure 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29492" y="12897062"/>
            <a:ext cx="6291013" cy="4061328"/>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32802" y="17465258"/>
            <a:ext cx="6561107" cy="3998615"/>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93211" y="21761251"/>
            <a:ext cx="7033755" cy="4189301"/>
          </a:xfrm>
          <a:prstGeom prst="rect">
            <a:avLst/>
          </a:prstGeom>
        </p:spPr>
      </p:pic>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37556" y="12138686"/>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 50)</a:t>
            </a:r>
            <a:endParaRPr lang="en-US" sz="4000" dirty="0">
              <a:latin typeface="Monaco" charset="0"/>
              <a:ea typeface="Monaco" charset="0"/>
              <a:cs typeface="Monaco" charset="0"/>
            </a:endParaRPr>
          </a:p>
        </p:txBody>
      </p:sp>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5581" y="16173407"/>
            <a:ext cx="15594275" cy="13301808"/>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07181" y="428605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535494"/>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Protein Model Selection</a:t>
            </a:r>
            <a:endParaRPr lang="en-US">
              <a:solidFill>
                <a:schemeClr val="tx1"/>
              </a:solidFill>
            </a:endParaRPr>
          </a:p>
        </p:txBody>
      </p:sp>
      <p:sp>
        <p:nvSpPr>
          <p:cNvPr id="53" name="Rectangle 52"/>
          <p:cNvSpPr/>
          <p:nvPr/>
        </p:nvSpPr>
        <p:spPr>
          <a:xfrm>
            <a:off x="805581" y="16614548"/>
            <a:ext cx="15636240" cy="12860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99698" y="3032163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45466" y="31360051"/>
            <a:ext cx="15690472" cy="113319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75860" y="4031396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29493" y="41339085"/>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6"/>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7535514" y="3485372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Criteria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spTree>
    <p:extLst>
      <p:ext uri="{BB962C8B-B14F-4D97-AF65-F5344CB8AC3E}">
        <p14:creationId xmlns:p14="http://schemas.microsoft.com/office/powerpoint/2010/main" val="161004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42" y="30461186"/>
            <a:ext cx="15544800" cy="1143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800193283"/>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smtClean="0"/>
              <a:t>Collect Selectome Sequence Datasets</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877455" y="28076627"/>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64179" y="41014791"/>
            <a:ext cx="15002752" cy="27070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a:t> </a:t>
            </a:r>
            <a:r>
              <a:rPr lang="en-US" sz="4500" dirty="0" smtClean="0"/>
              <a:t>measure 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a:t>
            </a:r>
            <a:r>
              <a:rPr lang="en-US" sz="4000" dirty="0" smtClean="0">
                <a:latin typeface="Monaco" charset="0"/>
                <a:ea typeface="Monaco" charset="0"/>
                <a:cs typeface="Monaco" charset="0"/>
              </a:rPr>
              <a:t>𝘹50</a:t>
            </a:r>
            <a:r>
              <a:rPr lang="en-US" sz="4000" dirty="0" smtClean="0">
                <a:latin typeface="Monaco" charset="0"/>
                <a:ea typeface="Monaco" charset="0"/>
                <a:cs typeface="Monaco" charset="0"/>
              </a:rPr>
              <a:t>)</a:t>
            </a:r>
            <a:endParaRPr lang="en-US" sz="4000" dirty="0">
              <a:latin typeface="Monaco" charset="0"/>
              <a:ea typeface="Monaco" charset="0"/>
              <a:cs typeface="Monaco" charset="0"/>
            </a:endParaRPr>
          </a:p>
        </p:txBody>
      </p: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52901" y="424541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271158"/>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Protein Model Selection</a:t>
            </a:r>
            <a:endParaRPr lang="en-US" dirty="0">
              <a:solidFill>
                <a:schemeClr val="tx1"/>
              </a:solidFill>
            </a:endParaRPr>
          </a:p>
        </p:txBody>
      </p:sp>
      <p:sp>
        <p:nvSpPr>
          <p:cNvPr id="53" name="Rectangle 52"/>
          <p:cNvSpPr/>
          <p:nvPr/>
        </p:nvSpPr>
        <p:spPr>
          <a:xfrm>
            <a:off x="805581" y="1628554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34889" y="2912034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00618" y="3031399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92793" y="4014463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174845" y="41154033"/>
            <a:ext cx="14820505" cy="3016210"/>
          </a:xfrm>
          <a:prstGeom prst="rect">
            <a:avLst/>
          </a:prstGeom>
          <a:noFill/>
        </p:spPr>
        <p:txBody>
          <a:bodyPr wrap="square" rtlCol="0">
            <a:spAutoFit/>
          </a:bodyPr>
          <a:lstStyle/>
          <a:p>
            <a:r>
              <a:rPr lang="en-US" sz="2000" dirty="0" smtClean="0"/>
              <a:t>1. </a:t>
            </a:r>
            <a:r>
              <a:rPr lang="en-US" sz="2000" dirty="0" err="1" smtClean="0"/>
              <a:t>Proux</a:t>
            </a:r>
            <a:r>
              <a:rPr lang="en-US" sz="2000" dirty="0" smtClean="0"/>
              <a:t> </a:t>
            </a:r>
            <a:r>
              <a:rPr lang="en-US" sz="2000" dirty="0"/>
              <a:t>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endParaRPr lang="en-US" sz="2000" dirty="0" smtClean="0"/>
          </a:p>
          <a:p>
            <a:r>
              <a:rPr lang="en-US" sz="2000" dirty="0" smtClean="0"/>
              <a:t>2</a:t>
            </a:r>
            <a:r>
              <a:rPr lang="en-US" sz="2000" dirty="0"/>
              <a:t>.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3"/>
              </a:rPr>
              <a:t>https://doi.org/10.1093/molbev/msu300</a:t>
            </a:r>
            <a:r>
              <a:rPr lang="en-US" sz="2000" dirty="0"/>
              <a:t> </a:t>
            </a:r>
            <a:endParaRPr lang="en-US" sz="2000" dirty="0" smtClean="0"/>
          </a:p>
          <a:p>
            <a:r>
              <a:rPr lang="en-US" sz="2000" dirty="0" smtClean="0"/>
              <a:t>3</a:t>
            </a:r>
            <a:r>
              <a:rPr lang="en-US" sz="2000" dirty="0"/>
              <a:t>.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endParaRPr lang="en-US" sz="2000" dirty="0" smtClean="0"/>
          </a:p>
          <a:p>
            <a:r>
              <a:rPr lang="en-US" sz="2000" dirty="0" smtClean="0"/>
              <a:t>4</a:t>
            </a:r>
            <a:r>
              <a:rPr lang="en-US" sz="2000" dirty="0"/>
              <a:t>.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7484714" y="34516905"/>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Criteria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4951" y="12470623"/>
            <a:ext cx="6400800" cy="4572000"/>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089" y="16504715"/>
            <a:ext cx="15544800" cy="11430000"/>
          </a:xfrm>
          <a:prstGeom prst="rect">
            <a:avLst/>
          </a:prstGeom>
        </p:spPr>
      </p:pic>
    </p:spTree>
    <p:extLst>
      <p:ext uri="{BB962C8B-B14F-4D97-AF65-F5344CB8AC3E}">
        <p14:creationId xmlns:p14="http://schemas.microsoft.com/office/powerpoint/2010/main" val="207612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203" y="31317306"/>
            <a:ext cx="15544800" cy="1143000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98" y="31177327"/>
            <a:ext cx="15544800" cy="1143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33132247"/>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smtClean="0"/>
              <a:t>Collect Selectome Sequence Datasets</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36502" y="43149347"/>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022977" y="15497982"/>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271452" y="27353534"/>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115439" y="15953140"/>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a:t> </a:t>
            </a:r>
            <a:r>
              <a:rPr lang="en-US" sz="4500" dirty="0" smtClean="0"/>
              <a:t>measure 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a:t>
            </a:r>
            <a:r>
              <a:rPr lang="en-US" sz="4000" dirty="0" smtClean="0">
                <a:latin typeface="Monaco" charset="0"/>
                <a:ea typeface="Monaco" charset="0"/>
                <a:cs typeface="Monaco" charset="0"/>
              </a:rPr>
              <a:t>𝘹50</a:t>
            </a:r>
            <a:r>
              <a:rPr lang="en-US" sz="4000" dirty="0" smtClean="0">
                <a:latin typeface="Monaco" charset="0"/>
                <a:ea typeface="Monaco" charset="0"/>
                <a:cs typeface="Monaco" charset="0"/>
              </a:rPr>
              <a:t>)</a:t>
            </a:r>
            <a:endParaRPr lang="en-US" sz="4000" dirty="0">
              <a:latin typeface="Monaco" charset="0"/>
              <a:ea typeface="Monaco" charset="0"/>
              <a:cs typeface="Monaco" charset="0"/>
            </a:endParaRP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88745" y="16188505"/>
            <a:ext cx="4814391" cy="4972005"/>
          </a:xfrm>
          <a:prstGeom prst="rect">
            <a:avLst/>
          </a:prstGeom>
        </p:spPr>
      </p:pic>
      <p:sp>
        <p:nvSpPr>
          <p:cNvPr id="48" name="TextBox 47"/>
          <p:cNvSpPr txBox="1"/>
          <p:nvPr/>
        </p:nvSpPr>
        <p:spPr>
          <a:xfrm>
            <a:off x="1768168" y="15533319"/>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18083073" y="43033575"/>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692207" y="22517259"/>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64628" y="30202070"/>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Protein Model Selection</a:t>
            </a:r>
            <a:endParaRPr lang="en-US" dirty="0">
              <a:solidFill>
                <a:schemeClr val="tx1"/>
              </a:solidFill>
            </a:endParaRPr>
          </a:p>
        </p:txBody>
      </p:sp>
      <p:sp>
        <p:nvSpPr>
          <p:cNvPr id="53" name="Rectangle 52"/>
          <p:cNvSpPr/>
          <p:nvPr/>
        </p:nvSpPr>
        <p:spPr>
          <a:xfrm>
            <a:off x="16860348" y="3103103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6890278" y="30272541"/>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679117" y="3122203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2208" y="21917234"/>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235552" y="26418344"/>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93331" y="27578618"/>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4"/>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022977" y="2349040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Criteria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0265" y="12601251"/>
            <a:ext cx="6400800" cy="4572000"/>
          </a:xfrm>
          <a:prstGeom prst="rect">
            <a:avLst/>
          </a:prstGeom>
        </p:spPr>
      </p:pic>
    </p:spTree>
    <p:extLst>
      <p:ext uri="{BB962C8B-B14F-4D97-AF65-F5344CB8AC3E}">
        <p14:creationId xmlns:p14="http://schemas.microsoft.com/office/powerpoint/2010/main" val="503886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2"/>
            <a:ext cx="15002751" cy="8710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558784556"/>
              </p:ext>
            </p:extLst>
          </p:nvPr>
        </p:nvGraphicFramePr>
        <p:xfrm>
          <a:off x="17332803" y="7916492"/>
          <a:ext cx="14442597" cy="792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9327571" y="863290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8059821" y="13675057"/>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23092" y="16626504"/>
            <a:ext cx="15650308" cy="13751896"/>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796" y="17039322"/>
            <a:ext cx="15802708" cy="13339078"/>
          </a:xfrm>
          <a:prstGeom prst="rect">
            <a:avLst/>
          </a:prstGeom>
        </p:spPr>
      </p:pic>
      <p:sp>
        <p:nvSpPr>
          <p:cNvPr id="10" name="TextBox 9"/>
          <p:cNvSpPr txBox="1"/>
          <p:nvPr/>
        </p:nvSpPr>
        <p:spPr>
          <a:xfrm>
            <a:off x="1089644" y="30278661"/>
            <a:ext cx="15082181" cy="1209242"/>
          </a:xfrm>
          <a:prstGeom prst="rect">
            <a:avLst/>
          </a:prstGeom>
          <a:noFill/>
        </p:spPr>
        <p:txBody>
          <a:bodyPr wrap="square" rtlCol="0">
            <a:spAutoFit/>
          </a:bodyPr>
          <a:lstStyle/>
          <a:p>
            <a:r>
              <a:rPr lang="en-US" smtClean="0"/>
              <a:t>Figure description</a:t>
            </a:r>
            <a:endParaRPr lang="en-US" dirty="0"/>
          </a:p>
        </p:txBody>
      </p:sp>
      <p:sp>
        <p:nvSpPr>
          <p:cNvPr id="29" name="TextBox 28"/>
          <p:cNvSpPr txBox="1"/>
          <p:nvPr/>
        </p:nvSpPr>
        <p:spPr>
          <a:xfrm>
            <a:off x="18059821" y="30299781"/>
            <a:ext cx="15082181" cy="1209242"/>
          </a:xfrm>
          <a:prstGeom prst="rect">
            <a:avLst/>
          </a:prstGeom>
          <a:noFill/>
        </p:spPr>
        <p:txBody>
          <a:bodyPr wrap="square" rtlCol="0">
            <a:spAutoFit/>
          </a:bodyPr>
          <a:lstStyle/>
          <a:p>
            <a:r>
              <a:rPr lang="en-US" smtClean="0"/>
              <a:t>Figure description</a:t>
            </a:r>
            <a:endParaRPr lang="en-US" dirty="0"/>
          </a:p>
        </p:txBody>
      </p:sp>
      <p:sp>
        <p:nvSpPr>
          <p:cNvPr id="11" name="Rectangle 10"/>
          <p:cNvSpPr/>
          <p:nvPr/>
        </p:nvSpPr>
        <p:spPr>
          <a:xfrm>
            <a:off x="1089644" y="31800800"/>
            <a:ext cx="30685756"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is Information Criterion etc.</a:t>
            </a:r>
            <a:endParaRPr lang="en-US" dirty="0">
              <a:solidFill>
                <a:schemeClr val="tx1"/>
              </a:solidFill>
            </a:endParaRPr>
          </a:p>
        </p:txBody>
      </p:sp>
      <p:sp>
        <p:nvSpPr>
          <p:cNvPr id="21" name="Rectangle 20"/>
          <p:cNvSpPr/>
          <p:nvPr/>
        </p:nvSpPr>
        <p:spPr>
          <a:xfrm>
            <a:off x="1089644" y="35255200"/>
            <a:ext cx="15082181"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67039" y="36118800"/>
            <a:ext cx="9255804" cy="1209242"/>
          </a:xfrm>
          <a:prstGeom prst="rect">
            <a:avLst/>
          </a:prstGeom>
          <a:noFill/>
        </p:spPr>
        <p:txBody>
          <a:bodyPr wrap="none" rtlCol="0">
            <a:spAutoFit/>
          </a:bodyPr>
          <a:lstStyle/>
          <a:p>
            <a:r>
              <a:rPr lang="en-US" dirty="0" smtClean="0"/>
              <a:t>Conclusion </a:t>
            </a:r>
            <a:r>
              <a:rPr lang="en-US" smtClean="0"/>
              <a:t>bullet points</a:t>
            </a:r>
            <a:endParaRPr lang="en-US"/>
          </a:p>
        </p:txBody>
      </p:sp>
      <p:sp>
        <p:nvSpPr>
          <p:cNvPr id="24" name="Rectangle 23"/>
          <p:cNvSpPr/>
          <p:nvPr/>
        </p:nvSpPr>
        <p:spPr>
          <a:xfrm>
            <a:off x="17531420" y="35255200"/>
            <a:ext cx="13901080"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6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1"/>
            <a:ext cx="15002751" cy="13586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75436434"/>
              </p:ext>
            </p:extLst>
          </p:nvPr>
        </p:nvGraphicFramePr>
        <p:xfrm>
          <a:off x="17391012" y="8100748"/>
          <a:ext cx="15160566" cy="1321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922669" y="9163250"/>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6272881" y="17090006"/>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556" y="16637195"/>
            <a:ext cx="15650308" cy="11085652"/>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073" y="29532911"/>
            <a:ext cx="15802708" cy="10560373"/>
          </a:xfrm>
          <a:prstGeom prst="rect">
            <a:avLst/>
          </a:prstGeom>
        </p:spPr>
      </p:pic>
      <p:sp>
        <p:nvSpPr>
          <p:cNvPr id="8" name="TextBox 7"/>
          <p:cNvSpPr txBox="1"/>
          <p:nvPr/>
        </p:nvSpPr>
        <p:spPr>
          <a:xfrm>
            <a:off x="961290" y="28023258"/>
            <a:ext cx="15492491" cy="1209242"/>
          </a:xfrm>
          <a:prstGeom prst="rect">
            <a:avLst/>
          </a:prstGeom>
          <a:noFill/>
        </p:spPr>
        <p:txBody>
          <a:bodyPr wrap="square" rtlCol="0">
            <a:spAutoFit/>
          </a:bodyPr>
          <a:lstStyle/>
          <a:p>
            <a:r>
              <a:rPr lang="en-US" dirty="0" smtClean="0"/>
              <a:t>Figure description </a:t>
            </a:r>
            <a:endParaRPr lang="en-US" dirty="0"/>
          </a:p>
        </p:txBody>
      </p:sp>
      <p:sp>
        <p:nvSpPr>
          <p:cNvPr id="10" name="TextBox 9"/>
          <p:cNvSpPr txBox="1"/>
          <p:nvPr/>
        </p:nvSpPr>
        <p:spPr>
          <a:xfrm>
            <a:off x="1371600" y="40640000"/>
            <a:ext cx="15082181" cy="1209242"/>
          </a:xfrm>
          <a:prstGeom prst="rect">
            <a:avLst/>
          </a:prstGeom>
          <a:noFill/>
        </p:spPr>
        <p:txBody>
          <a:bodyPr wrap="square" rtlCol="0">
            <a:spAutoFit/>
          </a:bodyPr>
          <a:lstStyle/>
          <a:p>
            <a:r>
              <a:rPr lang="en-US" dirty="0" smtClean="0"/>
              <a:t>Figure description</a:t>
            </a:r>
            <a:endParaRPr lang="en-US" dirty="0"/>
          </a:p>
        </p:txBody>
      </p:sp>
      <p:sp>
        <p:nvSpPr>
          <p:cNvPr id="12" name="Rectangle 11"/>
          <p:cNvSpPr/>
          <p:nvPr/>
        </p:nvSpPr>
        <p:spPr>
          <a:xfrm>
            <a:off x="17177092" y="21678873"/>
            <a:ext cx="14648424" cy="6447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7922669" y="22180021"/>
            <a:ext cx="13509831" cy="3443058"/>
          </a:xfrm>
          <a:prstGeom prst="rect">
            <a:avLst/>
          </a:prstGeom>
          <a:noFill/>
        </p:spPr>
        <p:txBody>
          <a:bodyPr wrap="square" rtlCol="0">
            <a:spAutoFit/>
          </a:bodyPr>
          <a:lstStyle/>
          <a:p>
            <a:r>
              <a:rPr lang="en-US" dirty="0" smtClean="0"/>
              <a:t>What is Information Criterion:</a:t>
            </a:r>
          </a:p>
          <a:p>
            <a:r>
              <a:rPr lang="en-US" dirty="0" smtClean="0"/>
              <a:t>Lorem ipsum </a:t>
            </a:r>
            <a:r>
              <a:rPr lang="mr-IN" dirty="0" smtClean="0"/>
              <a:t>…</a:t>
            </a:r>
            <a:r>
              <a:rPr lang="en-US" dirty="0" smtClean="0"/>
              <a:t> </a:t>
            </a:r>
            <a:r>
              <a:rPr lang="en-US" dirty="0" err="1" smtClean="0"/>
              <a:t>etc</a:t>
            </a:r>
            <a:endParaRPr lang="en-US" dirty="0" smtClean="0"/>
          </a:p>
          <a:p>
            <a:endParaRPr lang="en-US" dirty="0"/>
          </a:p>
        </p:txBody>
      </p:sp>
    </p:spTree>
    <p:extLst>
      <p:ext uri="{BB962C8B-B14F-4D97-AF65-F5344CB8AC3E}">
        <p14:creationId xmlns:p14="http://schemas.microsoft.com/office/powerpoint/2010/main" val="123612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972220" y="19138179"/>
            <a:ext cx="3111041" cy="4680370"/>
            <a:chOff x="325235" y="0"/>
            <a:chExt cx="3111041" cy="4680370"/>
          </a:xfrm>
        </p:grpSpPr>
        <p:sp>
          <p:nvSpPr>
            <p:cNvPr id="11" name="Rounded Rectangle 10"/>
            <p:cNvSpPr/>
            <p:nvPr/>
          </p:nvSpPr>
          <p:spPr>
            <a:xfrm>
              <a:off x="325235" y="0"/>
              <a:ext cx="3111041" cy="468037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Rounded Rectangle 4"/>
            <p:cNvSpPr/>
            <p:nvPr/>
          </p:nvSpPr>
          <p:spPr>
            <a:xfrm>
              <a:off x="416353" y="91119"/>
              <a:ext cx="2928803"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Collect Selectome Sequences Data Sets</a:t>
              </a:r>
              <a:endParaRPr lang="en-US" sz="4100" kern="1200" dirty="0">
                <a:solidFill>
                  <a:schemeClr val="tx1"/>
                </a:solidFill>
              </a:endParaRPr>
            </a:p>
          </p:txBody>
        </p:sp>
      </p:grpSp>
      <p:grpSp>
        <p:nvGrpSpPr>
          <p:cNvPr id="5" name="Group 4"/>
          <p:cNvGrpSpPr/>
          <p:nvPr/>
        </p:nvGrpSpPr>
        <p:grpSpPr>
          <a:xfrm>
            <a:off x="10321827" y="21307009"/>
            <a:ext cx="1036353" cy="637131"/>
            <a:chOff x="3674842" y="2168830"/>
            <a:chExt cx="1036353" cy="637131"/>
          </a:xfrm>
        </p:grpSpPr>
        <p:sp>
          <p:nvSpPr>
            <p:cNvPr id="9" name="Right Arrow 8"/>
            <p:cNvSpPr/>
            <p:nvPr/>
          </p:nvSpPr>
          <p:spPr>
            <a:xfrm rot="309278">
              <a:off x="3674842" y="2168830"/>
              <a:ext cx="1036353" cy="637131"/>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Right Arrow 6"/>
            <p:cNvSpPr/>
            <p:nvPr/>
          </p:nvSpPr>
          <p:spPr>
            <a:xfrm rot="309278">
              <a:off x="3675228" y="2287670"/>
              <a:ext cx="845214" cy="3822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p:txBody>
        </p:sp>
      </p:grpSp>
      <p:grpSp>
        <p:nvGrpSpPr>
          <p:cNvPr id="6" name="Group 5"/>
          <p:cNvGrpSpPr/>
          <p:nvPr/>
        </p:nvGrpSpPr>
        <p:grpSpPr>
          <a:xfrm>
            <a:off x="12035262" y="19153410"/>
            <a:ext cx="8847875" cy="5584380"/>
            <a:chOff x="5388277" y="15231"/>
            <a:chExt cx="8847875" cy="5584380"/>
          </a:xfrm>
        </p:grpSpPr>
        <p:sp>
          <p:nvSpPr>
            <p:cNvPr id="7" name="Rounded Rectangle 6"/>
            <p:cNvSpPr/>
            <p:nvPr/>
          </p:nvSpPr>
          <p:spPr>
            <a:xfrm>
              <a:off x="5388277" y="15231"/>
              <a:ext cx="8847875" cy="558438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Rounded Rectangle 8"/>
            <p:cNvSpPr/>
            <p:nvPr/>
          </p:nvSpPr>
          <p:spPr>
            <a:xfrm>
              <a:off x="5551838" y="178792"/>
              <a:ext cx="8520753" cy="5257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endParaRPr lang="en-US" sz="4000" kern="1200" dirty="0"/>
            </a:p>
          </p:txBody>
        </p:sp>
      </p:grpSp>
      <p:sp>
        <p:nvSpPr>
          <p:cNvPr id="13" name="Rounded Rectangle 4"/>
          <p:cNvSpPr/>
          <p:nvPr/>
        </p:nvSpPr>
        <p:spPr>
          <a:xfrm>
            <a:off x="12809435" y="17908812"/>
            <a:ext cx="7559825"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Generate different alignments for each dataset</a:t>
            </a:r>
            <a:endParaRPr lang="en-US" sz="4100" kern="1200" dirty="0">
              <a:solidFill>
                <a:schemeClr val="tx1"/>
              </a:solidFill>
            </a:endParaRPr>
          </a:p>
        </p:txBody>
      </p:sp>
      <p:sp>
        <p:nvSpPr>
          <p:cNvPr id="14" name="Rectangle 13"/>
          <p:cNvSpPr/>
          <p:nvPr/>
        </p:nvSpPr>
        <p:spPr>
          <a:xfrm>
            <a:off x="13549280" y="20284372"/>
            <a:ext cx="3618907"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15" name="Rectangle 14"/>
          <p:cNvSpPr/>
          <p:nvPr/>
        </p:nvSpPr>
        <p:spPr>
          <a:xfrm>
            <a:off x="15869063" y="12939183"/>
            <a:ext cx="8362910"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Tree>
    <p:extLst>
      <p:ext uri="{BB962C8B-B14F-4D97-AF65-F5344CB8AC3E}">
        <p14:creationId xmlns:p14="http://schemas.microsoft.com/office/powerpoint/2010/main" val="2076717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3362</TotalTime>
  <Words>1790</Words>
  <Application>Microsoft Macintosh PowerPoint</Application>
  <PresentationFormat>Custom</PresentationFormat>
  <Paragraphs>210</Paragraphs>
  <Slides>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Calibri Light</vt:lpstr>
      <vt:lpstr>Mangal</vt:lpstr>
      <vt:lpstr>Menlo</vt:lpstr>
      <vt:lpstr>Monaco</vt:lpstr>
      <vt:lpstr>Arial</vt:lpstr>
      <vt:lpstr>Office Theme</vt:lpstr>
      <vt:lpstr>Alignment Quality Can Have An Effect on Phylogenetic Model Selection</vt:lpstr>
      <vt:lpstr>Alignment Quality Can Have An Effect on Phylogenetic Model Selection</vt:lpstr>
      <vt:lpstr>Alignment Quality Can Have An Effect on Phylogenetic Model Selection</vt:lpstr>
      <vt:lpstr>Alignment Quality Can Have An Effect on Phylogenetic Model Selection</vt:lpstr>
      <vt:lpstr>Alignment Quality Can Have An Effect on Phylogenetic Model Selection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Molly.Miraglia142</cp:lastModifiedBy>
  <cp:revision>59</cp:revision>
  <dcterms:created xsi:type="dcterms:W3CDTF">2019-07-15T17:06:01Z</dcterms:created>
  <dcterms:modified xsi:type="dcterms:W3CDTF">2019-07-22T15:56:02Z</dcterms:modified>
</cp:coreProperties>
</file>